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72389-6460-4511-88B4-F7621255D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54FDC-0F73-41E2-95A2-29375AEE7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BCE61-23A6-453F-888C-37787C0F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FA456-9997-426A-BB03-96ADB598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39669-60A4-4DDE-921A-8B4F50E3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0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07EB-C8A5-43F3-8A65-D01E736B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C5D22-49BB-4C2A-8817-91231DD91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69ADA-3B5C-4E0D-8819-12564B5D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B6946-0441-4974-812C-DD6E1EAF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45073-5580-48BB-B3AB-ADD3D18E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3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D00FE-8AB9-4F4C-A361-2F8A4B4FF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1A1D9-1F94-4CBD-AA15-B840B0041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ABDA6-9DEA-4D3D-8862-B2368B7A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F311-A5A5-462F-BAE5-01024BA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00A04-D967-428A-BE45-D3CD4DC7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6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B5576-B1D9-4BD9-8AF5-045E48BD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EEDCF-C7D5-47F5-AF74-64BBE1E8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A48E1-2D0C-4CCC-9552-5D17E1BB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94CD2-66B7-447A-AFF4-44E55EA4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6E03D-91C2-405B-85EC-EACD2992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6EC7-38F0-43F1-8C7A-366B5B21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FDBF4-AF8C-462D-BC82-14A71BB86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A9D81-8C2E-4EC7-A7A0-BB68B4E4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75155-DE26-409B-B861-349EF913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8172D-C069-4EB8-AA71-1106BF61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F0D4-7AEC-429C-A9E5-85F51A12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AFB1-A9A8-4477-B84F-61A033477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7855-E0C0-4DC8-8BF9-EF7D6AF27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37E51-495D-4942-AA5F-DEA80D2AA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66696-9135-4B52-ABE3-AF152B70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9BE9C-3083-4B0D-83FF-6A12DE7B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9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2825-8AD8-4B99-A285-AB0A1027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2D0D9-B922-419E-8FDE-631F66F47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14CFE-71EB-45AC-B688-7D0945281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6CA96E-62FB-4025-A845-9AA0CCFD7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40245-8393-48F4-A0C5-2A5A7B121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CD961-B4A7-4258-84E2-DE48B1CF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E57C2-54D3-47DB-982B-31306544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B4AC6-81CC-465B-BE6A-0FDE518E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D62C-6F75-443D-826B-B371FF2D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F96EF-F20A-464C-86AF-FE650676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92CDB-149D-4B5A-BCF8-D9AD8271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46C45-8642-47F2-AEAD-BA3F25E6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5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D4EE9-B7DC-410E-A257-0311F645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5A09A-8410-4BBA-B709-630CD5C4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60C80-6844-4B63-9A11-40B55742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B2B4E-1818-4B9C-AF65-72078EA96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90D93-6F1C-447B-A1EE-CB981F59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D7D4D-62C7-4A0B-925D-2620825E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DF4AA-DFE8-4548-BE23-8F060347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9D7DC-AF05-414F-8D84-974293F8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44A52-68F7-49C6-BA3E-49FC1DD6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4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3679-C0DE-4A1F-8DC0-C1DD69D9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BCB83-B9C0-4F07-83CC-BA82CB9E9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2C0B0-C306-44E1-869F-45BF94363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1FDE2-5403-495A-9E26-67B9B6D3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72FF1-CD42-4D70-90D1-6AEB0D5C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088E2-E1C2-4097-8F83-8CC19624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7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F757D-46C8-4007-9465-F4355134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B5C98-756E-4E76-BFCC-5CB223DA6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7B109-53D0-433F-AA72-96B3F991F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7AB0-1275-4895-81A7-66052DD84556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D84F-AEBC-4E3F-B3E6-38C9A7134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2AD92-03BD-49D3-8855-2CD8396C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1326-C764-425B-98DA-FC23A690F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4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Palette with solid fill">
            <a:extLst>
              <a:ext uri="{FF2B5EF4-FFF2-40B4-BE49-F238E27FC236}">
                <a16:creationId xmlns:a16="http://schemas.microsoft.com/office/drawing/2014/main" id="{22B8F73F-F841-4B90-BF81-5C73C96D9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0000" y="556985"/>
            <a:ext cx="6582229" cy="574402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747CAC2-48E8-4B24-BE71-0D759BE0DEFA}"/>
              </a:ext>
            </a:extLst>
          </p:cNvPr>
          <p:cNvSpPr/>
          <p:nvPr/>
        </p:nvSpPr>
        <p:spPr>
          <a:xfrm>
            <a:off x="4499429" y="3998685"/>
            <a:ext cx="1690914" cy="100874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8013C2-0582-42BF-97F2-A1B653C41D16}"/>
              </a:ext>
            </a:extLst>
          </p:cNvPr>
          <p:cNvSpPr/>
          <p:nvPr/>
        </p:nvSpPr>
        <p:spPr>
          <a:xfrm rot="20362979">
            <a:off x="6308872" y="3841434"/>
            <a:ext cx="1631677" cy="9289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E0D998-7AA7-4805-9BED-C0484AE9B585}"/>
              </a:ext>
            </a:extLst>
          </p:cNvPr>
          <p:cNvSpPr/>
          <p:nvPr/>
        </p:nvSpPr>
        <p:spPr>
          <a:xfrm rot="20478897">
            <a:off x="5812971" y="2034405"/>
            <a:ext cx="1480456" cy="9289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B8E57A-05A2-413C-B6E7-891331AB62B0}"/>
              </a:ext>
            </a:extLst>
          </p:cNvPr>
          <p:cNvSpPr/>
          <p:nvPr/>
        </p:nvSpPr>
        <p:spPr>
          <a:xfrm rot="2363589">
            <a:off x="7090230" y="2668889"/>
            <a:ext cx="1480456" cy="928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588C629-A558-430D-AB5D-B0A30B991083}"/>
              </a:ext>
            </a:extLst>
          </p:cNvPr>
          <p:cNvSpPr/>
          <p:nvPr/>
        </p:nvSpPr>
        <p:spPr>
          <a:xfrm>
            <a:off x="3334248" y="3272971"/>
            <a:ext cx="1480456" cy="92891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Graphic 12" descr="Paint brush with solid fill">
            <a:extLst>
              <a:ext uri="{FF2B5EF4-FFF2-40B4-BE49-F238E27FC236}">
                <a16:creationId xmlns:a16="http://schemas.microsoft.com/office/drawing/2014/main" id="{16A2CB7C-595D-4F2B-8558-9455928A1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181999">
            <a:off x="139104" y="2056351"/>
            <a:ext cx="2543936" cy="25439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9FCC292-F1A7-4103-923B-D9E77446B680}"/>
              </a:ext>
            </a:extLst>
          </p:cNvPr>
          <p:cNvSpPr txBox="1"/>
          <p:nvPr/>
        </p:nvSpPr>
        <p:spPr>
          <a:xfrm>
            <a:off x="6879771" y="660400"/>
            <a:ext cx="2431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77B330-BA5C-402C-91FC-E6B3376A77A0}"/>
              </a:ext>
            </a:extLst>
          </p:cNvPr>
          <p:cNvSpPr txBox="1"/>
          <p:nvPr/>
        </p:nvSpPr>
        <p:spPr>
          <a:xfrm>
            <a:off x="8527143" y="2229986"/>
            <a:ext cx="32221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Experiment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8695D9-26A6-48D1-9FB9-6A55D901A355}"/>
              </a:ext>
            </a:extLst>
          </p:cNvPr>
          <p:cNvSpPr txBox="1"/>
          <p:nvPr/>
        </p:nvSpPr>
        <p:spPr>
          <a:xfrm>
            <a:off x="8160431" y="4746816"/>
            <a:ext cx="2569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FFFF00"/>
                </a:solidFill>
                <a:latin typeface="Calibri" panose="020F0502020204030204"/>
              </a:rPr>
              <a:t>Plan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A36556-790A-4931-957B-0B8A8331E694}"/>
              </a:ext>
            </a:extLst>
          </p:cNvPr>
          <p:cNvSpPr txBox="1"/>
          <p:nvPr/>
        </p:nvSpPr>
        <p:spPr>
          <a:xfrm>
            <a:off x="5434591" y="5428159"/>
            <a:ext cx="2169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DDE368-2D32-473B-9068-1EF18DAD639A}"/>
              </a:ext>
            </a:extLst>
          </p:cNvPr>
          <p:cNvSpPr txBox="1"/>
          <p:nvPr/>
        </p:nvSpPr>
        <p:spPr>
          <a:xfrm>
            <a:off x="1957410" y="5192972"/>
            <a:ext cx="1959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Reflect</a:t>
            </a:r>
          </a:p>
        </p:txBody>
      </p:sp>
    </p:spTree>
    <p:extLst>
      <p:ext uri="{BB962C8B-B14F-4D97-AF65-F5344CB8AC3E}">
        <p14:creationId xmlns:p14="http://schemas.microsoft.com/office/powerpoint/2010/main" val="29258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Doherty</dc:creator>
  <cp:lastModifiedBy>Gemma Doherty</cp:lastModifiedBy>
  <cp:revision>1</cp:revision>
  <dcterms:created xsi:type="dcterms:W3CDTF">2022-06-28T19:53:23Z</dcterms:created>
  <dcterms:modified xsi:type="dcterms:W3CDTF">2022-06-28T19:53:42Z</dcterms:modified>
</cp:coreProperties>
</file>